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  <p:sldMasterId id="2147483678" r:id="rId3"/>
  </p:sldMasterIdLst>
  <p:notesMasterIdLst>
    <p:notesMasterId r:id="rId27"/>
  </p:notesMasterIdLst>
  <p:sldIdLst>
    <p:sldId id="256" r:id="rId4"/>
    <p:sldId id="259" r:id="rId5"/>
    <p:sldId id="283" r:id="rId6"/>
    <p:sldId id="281" r:id="rId7"/>
    <p:sldId id="277" r:id="rId8"/>
    <p:sldId id="289" r:id="rId9"/>
    <p:sldId id="282" r:id="rId10"/>
    <p:sldId id="296" r:id="rId11"/>
    <p:sldId id="266" r:id="rId12"/>
    <p:sldId id="295" r:id="rId13"/>
    <p:sldId id="294" r:id="rId14"/>
    <p:sldId id="267" r:id="rId15"/>
    <p:sldId id="297" r:id="rId16"/>
    <p:sldId id="264" r:id="rId17"/>
    <p:sldId id="261" r:id="rId18"/>
    <p:sldId id="274" r:id="rId19"/>
    <p:sldId id="290" r:id="rId20"/>
    <p:sldId id="285" r:id="rId21"/>
    <p:sldId id="288" r:id="rId22"/>
    <p:sldId id="284" r:id="rId23"/>
    <p:sldId id="291" r:id="rId24"/>
    <p:sldId id="292" r:id="rId25"/>
    <p:sldId id="29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6968B71-43A6-41EC-A9A8-D82F81C5F3DC}">
          <p14:sldIdLst>
            <p14:sldId id="256"/>
          </p14:sldIdLst>
        </p14:section>
        <p14:section name="Introduction" id="{272883FF-A24D-4E68-A87D-0C6CE892C755}">
          <p14:sldIdLst>
            <p14:sldId id="259"/>
            <p14:sldId id="283"/>
          </p14:sldIdLst>
        </p14:section>
        <p14:section name="Background" id="{2C069DD0-FE76-4A8D-80C6-7D3AC7EE29CA}">
          <p14:sldIdLst>
            <p14:sldId id="281"/>
            <p14:sldId id="277"/>
            <p14:sldId id="289"/>
          </p14:sldIdLst>
        </p14:section>
        <p14:section name="Data Discovery &amp; Methodology" id="{17CD6FF4-168E-4F0C-A804-C70B065C69B2}">
          <p14:sldIdLst>
            <p14:sldId id="282"/>
            <p14:sldId id="296"/>
          </p14:sldIdLst>
        </p14:section>
        <p14:section name="Results" id="{A5E58B18-EAD7-47D8-99A0-8D0364646D1E}">
          <p14:sldIdLst>
            <p14:sldId id="266"/>
            <p14:sldId id="295"/>
            <p14:sldId id="294"/>
          </p14:sldIdLst>
        </p14:section>
        <p14:section name="Discussion" id="{52508FA9-2FB2-4DB3-AFB9-C85A877E0248}">
          <p14:sldIdLst>
            <p14:sldId id="267"/>
            <p14:sldId id="297"/>
            <p14:sldId id="264"/>
          </p14:sldIdLst>
        </p14:section>
        <p14:section name="dumpster" id="{47FC9329-05E6-4602-9051-DFDFEFD83680}">
          <p14:sldIdLst>
            <p14:sldId id="261"/>
            <p14:sldId id="274"/>
            <p14:sldId id="290"/>
            <p14:sldId id="285"/>
            <p14:sldId id="288"/>
            <p14:sldId id="284"/>
            <p14:sldId id="291"/>
            <p14:sldId id="292"/>
            <p14:sldId id="2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81D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>
        <p:scale>
          <a:sx n="101" d="100"/>
          <a:sy n="101" d="100"/>
        </p:scale>
        <p:origin x="252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175" cap="flat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36-5245-859D-26C85184C9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36-5245-859D-26C85184C9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C7-5C45-8E34-30D4D096E9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436-5245-859D-26C85184C96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C7-5C45-8E34-30D4D096E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4"/>
        <c:holeSize val="54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just"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3175" cap="flat"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36-5245-859D-26C85184C9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36-5245-859D-26C85184C9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EC7-5C45-8E34-30D4D096E9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3175" cap="flat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436-5245-859D-26C85184C969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C7-5C45-8E34-30D4D096E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34"/>
        <c:holeSize val="54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just"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75ABE-23DD-495F-8A29-51B577F6428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74908-A578-4D47-BF7D-130479DDE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236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Questions to answer here: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Why did you choose this paper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Why you want to study this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74908-A578-4D47-BF7D-130479DDE5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66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BE576-1D7B-C044-8550-55D3E3E3A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9E0859-0EB6-75A1-8332-11417F13D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31E21-31DA-9B2E-16EF-6D1163EB7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0162E-4B20-8F7F-27F9-1938F2277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3FE914-5000-0848-A284-E1B8A3D031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05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3FE914-5000-0848-A284-E1B8A3D031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3430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3FE914-5000-0848-A284-E1B8A3D031B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3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AD26-E65F-C909-75EA-E68BD2665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FE4C3E-0C10-E890-88AE-4B103FDE1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8F3E7-41CE-A831-31B3-0AE679136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CA69E-2797-0246-13C9-EE4EA7B2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BA323-9145-DD6E-D7DC-F36728F7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7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67D9-FE5D-E18B-9702-0DCBAA19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44A5EE-11C1-7B3A-2FA6-6067FFD65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D83C4-EBA3-06D9-CCFD-5F573817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5362B-B897-D7CE-246D-33A56E634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7569E-1B73-F417-45A3-B57815DB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62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2BAD2E-698F-6DF6-AAFA-4EDE542FE9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AE8D16-7701-C809-1CC4-E236ED7E09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66367-BB86-2028-A453-D3DFC049A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1C701-97A7-128D-28A8-00B462783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933A3-FEF4-5BC0-A628-A164268FE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57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917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593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43092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614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8037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77885B-3860-AA40-9AA9-8F02C6266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334" y="2075745"/>
            <a:ext cx="2201333" cy="2201333"/>
          </a:xfrm>
          <a:custGeom>
            <a:avLst/>
            <a:gdLst>
              <a:gd name="connsiteX0" fmla="*/ 1286934 w 2573868"/>
              <a:gd name="connsiteY0" fmla="*/ 0 h 2573868"/>
              <a:gd name="connsiteX1" fmla="*/ 2573868 w 2573868"/>
              <a:gd name="connsiteY1" fmla="*/ 1286934 h 2573868"/>
              <a:gd name="connsiteX2" fmla="*/ 1286934 w 2573868"/>
              <a:gd name="connsiteY2" fmla="*/ 2573868 h 2573868"/>
              <a:gd name="connsiteX3" fmla="*/ 0 w 2573868"/>
              <a:gd name="connsiteY3" fmla="*/ 1286934 h 2573868"/>
              <a:gd name="connsiteX4" fmla="*/ 1286934 w 2573868"/>
              <a:gd name="connsiteY4" fmla="*/ 0 h 257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868" h="2573868">
                <a:moveTo>
                  <a:pt x="1286934" y="0"/>
                </a:moveTo>
                <a:cubicBezTo>
                  <a:pt x="1997688" y="0"/>
                  <a:pt x="2573868" y="576180"/>
                  <a:pt x="2573868" y="1286934"/>
                </a:cubicBezTo>
                <a:cubicBezTo>
                  <a:pt x="2573868" y="1997688"/>
                  <a:pt x="1997688" y="2573868"/>
                  <a:pt x="1286934" y="2573868"/>
                </a:cubicBezTo>
                <a:cubicBezTo>
                  <a:pt x="576180" y="2573868"/>
                  <a:pt x="0" y="1997688"/>
                  <a:pt x="0" y="1286934"/>
                </a:cubicBezTo>
                <a:cubicBezTo>
                  <a:pt x="0" y="576180"/>
                  <a:pt x="576180" y="0"/>
                  <a:pt x="12869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9AA9A72-BC8E-BD4F-A286-8A80C9D24EA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56001" y="2075745"/>
            <a:ext cx="2201333" cy="2201333"/>
          </a:xfrm>
          <a:custGeom>
            <a:avLst/>
            <a:gdLst>
              <a:gd name="connsiteX0" fmla="*/ 1286934 w 2573868"/>
              <a:gd name="connsiteY0" fmla="*/ 0 h 2573868"/>
              <a:gd name="connsiteX1" fmla="*/ 2573868 w 2573868"/>
              <a:gd name="connsiteY1" fmla="*/ 1286934 h 2573868"/>
              <a:gd name="connsiteX2" fmla="*/ 1286934 w 2573868"/>
              <a:gd name="connsiteY2" fmla="*/ 2573868 h 2573868"/>
              <a:gd name="connsiteX3" fmla="*/ 0 w 2573868"/>
              <a:gd name="connsiteY3" fmla="*/ 1286934 h 2573868"/>
              <a:gd name="connsiteX4" fmla="*/ 1286934 w 2573868"/>
              <a:gd name="connsiteY4" fmla="*/ 0 h 257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868" h="2573868">
                <a:moveTo>
                  <a:pt x="1286934" y="0"/>
                </a:moveTo>
                <a:cubicBezTo>
                  <a:pt x="1997688" y="0"/>
                  <a:pt x="2573868" y="576180"/>
                  <a:pt x="2573868" y="1286934"/>
                </a:cubicBezTo>
                <a:cubicBezTo>
                  <a:pt x="2573868" y="1997688"/>
                  <a:pt x="1997688" y="2573868"/>
                  <a:pt x="1286934" y="2573868"/>
                </a:cubicBezTo>
                <a:cubicBezTo>
                  <a:pt x="576180" y="2573868"/>
                  <a:pt x="0" y="1997688"/>
                  <a:pt x="0" y="1286934"/>
                </a:cubicBezTo>
                <a:cubicBezTo>
                  <a:pt x="0" y="576180"/>
                  <a:pt x="576180" y="0"/>
                  <a:pt x="12869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2856284-68AD-804E-8821-18677C6D4D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34668" y="2075745"/>
            <a:ext cx="2201333" cy="2201333"/>
          </a:xfrm>
          <a:custGeom>
            <a:avLst/>
            <a:gdLst>
              <a:gd name="connsiteX0" fmla="*/ 1286934 w 2573868"/>
              <a:gd name="connsiteY0" fmla="*/ 0 h 2573868"/>
              <a:gd name="connsiteX1" fmla="*/ 2573868 w 2573868"/>
              <a:gd name="connsiteY1" fmla="*/ 1286934 h 2573868"/>
              <a:gd name="connsiteX2" fmla="*/ 1286934 w 2573868"/>
              <a:gd name="connsiteY2" fmla="*/ 2573868 h 2573868"/>
              <a:gd name="connsiteX3" fmla="*/ 0 w 2573868"/>
              <a:gd name="connsiteY3" fmla="*/ 1286934 h 2573868"/>
              <a:gd name="connsiteX4" fmla="*/ 1286934 w 2573868"/>
              <a:gd name="connsiteY4" fmla="*/ 0 h 257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868" h="2573868">
                <a:moveTo>
                  <a:pt x="1286934" y="0"/>
                </a:moveTo>
                <a:cubicBezTo>
                  <a:pt x="1997688" y="0"/>
                  <a:pt x="2573868" y="576180"/>
                  <a:pt x="2573868" y="1286934"/>
                </a:cubicBezTo>
                <a:cubicBezTo>
                  <a:pt x="2573868" y="1997688"/>
                  <a:pt x="1997688" y="2573868"/>
                  <a:pt x="1286934" y="2573868"/>
                </a:cubicBezTo>
                <a:cubicBezTo>
                  <a:pt x="576180" y="2573868"/>
                  <a:pt x="0" y="1997688"/>
                  <a:pt x="0" y="1286934"/>
                </a:cubicBezTo>
                <a:cubicBezTo>
                  <a:pt x="0" y="576180"/>
                  <a:pt x="576180" y="0"/>
                  <a:pt x="12869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C142F6-ED7B-D64A-80CA-EF151F7ADD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13335" y="2075745"/>
            <a:ext cx="2201333" cy="2201333"/>
          </a:xfrm>
          <a:custGeom>
            <a:avLst/>
            <a:gdLst>
              <a:gd name="connsiteX0" fmla="*/ 1286934 w 2573868"/>
              <a:gd name="connsiteY0" fmla="*/ 0 h 2573868"/>
              <a:gd name="connsiteX1" fmla="*/ 2573868 w 2573868"/>
              <a:gd name="connsiteY1" fmla="*/ 1286934 h 2573868"/>
              <a:gd name="connsiteX2" fmla="*/ 1286934 w 2573868"/>
              <a:gd name="connsiteY2" fmla="*/ 2573868 h 2573868"/>
              <a:gd name="connsiteX3" fmla="*/ 0 w 2573868"/>
              <a:gd name="connsiteY3" fmla="*/ 1286934 h 2573868"/>
              <a:gd name="connsiteX4" fmla="*/ 1286934 w 2573868"/>
              <a:gd name="connsiteY4" fmla="*/ 0 h 2573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3868" h="2573868">
                <a:moveTo>
                  <a:pt x="1286934" y="0"/>
                </a:moveTo>
                <a:cubicBezTo>
                  <a:pt x="1997688" y="0"/>
                  <a:pt x="2573868" y="576180"/>
                  <a:pt x="2573868" y="1286934"/>
                </a:cubicBezTo>
                <a:cubicBezTo>
                  <a:pt x="2573868" y="1997688"/>
                  <a:pt x="1997688" y="2573868"/>
                  <a:pt x="1286934" y="2573868"/>
                </a:cubicBezTo>
                <a:cubicBezTo>
                  <a:pt x="576180" y="2573868"/>
                  <a:pt x="0" y="1997688"/>
                  <a:pt x="0" y="1286934"/>
                </a:cubicBezTo>
                <a:cubicBezTo>
                  <a:pt x="0" y="576180"/>
                  <a:pt x="576180" y="0"/>
                  <a:pt x="128693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384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A984E5-D9D0-FA40-BF1F-65CF7400BA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479822" cy="6858000"/>
          </a:xfrm>
          <a:custGeom>
            <a:avLst/>
            <a:gdLst>
              <a:gd name="connsiteX0" fmla="*/ 0 w 6479822"/>
              <a:gd name="connsiteY0" fmla="*/ 0 h 6858000"/>
              <a:gd name="connsiteX1" fmla="*/ 2153356 w 6479822"/>
              <a:gd name="connsiteY1" fmla="*/ 0 h 6858000"/>
              <a:gd name="connsiteX2" fmla="*/ 4481689 w 6479822"/>
              <a:gd name="connsiteY2" fmla="*/ 0 h 6858000"/>
              <a:gd name="connsiteX3" fmla="*/ 6479822 w 6479822"/>
              <a:gd name="connsiteY3" fmla="*/ 0 h 6858000"/>
              <a:gd name="connsiteX4" fmla="*/ 5037667 w 6479822"/>
              <a:gd name="connsiteY4" fmla="*/ 6858000 h 6858000"/>
              <a:gd name="connsiteX5" fmla="*/ 4481689 w 6479822"/>
              <a:gd name="connsiteY5" fmla="*/ 6858000 h 6858000"/>
              <a:gd name="connsiteX6" fmla="*/ 711200 w 6479822"/>
              <a:gd name="connsiteY6" fmla="*/ 6858000 h 6858000"/>
              <a:gd name="connsiteX7" fmla="*/ 0 w 64798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79822" h="6858000">
                <a:moveTo>
                  <a:pt x="0" y="0"/>
                </a:moveTo>
                <a:lnTo>
                  <a:pt x="2153356" y="0"/>
                </a:lnTo>
                <a:lnTo>
                  <a:pt x="4481689" y="0"/>
                </a:lnTo>
                <a:lnTo>
                  <a:pt x="6479822" y="0"/>
                </a:lnTo>
                <a:lnTo>
                  <a:pt x="5037667" y="6858000"/>
                </a:lnTo>
                <a:lnTo>
                  <a:pt x="4481689" y="6858000"/>
                </a:lnTo>
                <a:lnTo>
                  <a:pt x="7112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1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4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DA9A8-8EC7-28A9-9E74-9390902D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C750F-660B-DC03-C571-331B7F703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838F-4835-2B73-713F-CCA3A28B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B6219-AC33-DAEB-2E69-24077C722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D5249-EF45-DFD5-12FE-A7AF8F54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63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740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934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6813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83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2178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E013-3205-B34B-A7E0-3B62E1B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EDFF3-10AE-A64F-977D-5AE80D7C4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6F11B4A-2BEA-B94A-B6FA-98164024158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1731" y="0"/>
            <a:ext cx="6079523" cy="6858000"/>
          </a:xfrm>
          <a:custGeom>
            <a:avLst/>
            <a:gdLst>
              <a:gd name="connsiteX0" fmla="*/ 1519881 w 6079523"/>
              <a:gd name="connsiteY0" fmla="*/ 0 h 6858000"/>
              <a:gd name="connsiteX1" fmla="*/ 6079523 w 6079523"/>
              <a:gd name="connsiteY1" fmla="*/ 0 h 6858000"/>
              <a:gd name="connsiteX2" fmla="*/ 4559642 w 6079523"/>
              <a:gd name="connsiteY2" fmla="*/ 6858000 h 6858000"/>
              <a:gd name="connsiteX3" fmla="*/ 0 w 60795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9523" h="6858000">
                <a:moveTo>
                  <a:pt x="1519881" y="0"/>
                </a:moveTo>
                <a:lnTo>
                  <a:pt x="6079523" y="0"/>
                </a:lnTo>
                <a:lnTo>
                  <a:pt x="455964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265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17887F-1E0C-1C40-AD90-C64E0D06D82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477" y="0"/>
            <a:ext cx="6079523" cy="6858000"/>
          </a:xfrm>
          <a:custGeom>
            <a:avLst/>
            <a:gdLst>
              <a:gd name="connsiteX0" fmla="*/ 1519881 w 6079523"/>
              <a:gd name="connsiteY0" fmla="*/ 0 h 6858000"/>
              <a:gd name="connsiteX1" fmla="*/ 6079523 w 6079523"/>
              <a:gd name="connsiteY1" fmla="*/ 0 h 6858000"/>
              <a:gd name="connsiteX2" fmla="*/ 4559642 w 6079523"/>
              <a:gd name="connsiteY2" fmla="*/ 6858000 h 6858000"/>
              <a:gd name="connsiteX3" fmla="*/ 0 w 607952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9523" h="6858000">
                <a:moveTo>
                  <a:pt x="1519881" y="0"/>
                </a:moveTo>
                <a:lnTo>
                  <a:pt x="6079523" y="0"/>
                </a:lnTo>
                <a:lnTo>
                  <a:pt x="455964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32F8B-9BBB-A446-B924-1453641C0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296" y="365125"/>
            <a:ext cx="4866503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9707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33F8598-45FE-0F49-A5A7-C314791BC9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44038" y="0"/>
            <a:ext cx="8247962" cy="6858000"/>
          </a:xfrm>
          <a:custGeom>
            <a:avLst/>
            <a:gdLst>
              <a:gd name="connsiteX0" fmla="*/ 1564395 w 8247962"/>
              <a:gd name="connsiteY0" fmla="*/ 0 h 6858000"/>
              <a:gd name="connsiteX1" fmla="*/ 4494882 w 8247962"/>
              <a:gd name="connsiteY1" fmla="*/ 0 h 6858000"/>
              <a:gd name="connsiteX2" fmla="*/ 6257581 w 8247962"/>
              <a:gd name="connsiteY2" fmla="*/ 0 h 6858000"/>
              <a:gd name="connsiteX3" fmla="*/ 8247962 w 8247962"/>
              <a:gd name="connsiteY3" fmla="*/ 0 h 6858000"/>
              <a:gd name="connsiteX4" fmla="*/ 8247962 w 8247962"/>
              <a:gd name="connsiteY4" fmla="*/ 6858000 h 6858000"/>
              <a:gd name="connsiteX5" fmla="*/ 4693186 w 8247962"/>
              <a:gd name="connsiteY5" fmla="*/ 6858000 h 6858000"/>
              <a:gd name="connsiteX6" fmla="*/ 4494882 w 8247962"/>
              <a:gd name="connsiteY6" fmla="*/ 6858000 h 6858000"/>
              <a:gd name="connsiteX7" fmla="*/ 0 w 824796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47962" h="6858000">
                <a:moveTo>
                  <a:pt x="1564395" y="0"/>
                </a:moveTo>
                <a:lnTo>
                  <a:pt x="4494882" y="0"/>
                </a:lnTo>
                <a:lnTo>
                  <a:pt x="6257581" y="0"/>
                </a:lnTo>
                <a:lnTo>
                  <a:pt x="8247962" y="0"/>
                </a:lnTo>
                <a:lnTo>
                  <a:pt x="8247962" y="6858000"/>
                </a:lnTo>
                <a:lnTo>
                  <a:pt x="4693186" y="6858000"/>
                </a:lnTo>
                <a:lnTo>
                  <a:pt x="449488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8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7269C-5770-75CC-6ED5-D2615BC5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98C4D-2B2F-9DF7-32E0-C0798CB3D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151F8-693B-0493-5DDB-DB00FCED0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1ABDC-F248-592E-6088-1E7DDC74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2828F-A25E-2057-E5DD-DDE0536B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55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832A2-353B-F329-A3C5-3690A2D9C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43D09-42A5-2833-94E1-F6990CEF18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55DFB-B2E6-0A4E-F63F-F725ADE82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A8C32-B12B-E610-2CAB-A2078511A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36C69-558D-7A12-FFCC-EE3F4B09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896D8-AD25-26E0-62F8-33F58B1B3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3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A348-A227-520F-FFEE-DD798F03F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6FEC0-395D-8152-DA76-25E6858CE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21769-225D-0C18-E4D7-DBFFCF4E0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849BD-1B85-637B-DAB7-185A31DAE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AA8791-C22C-1854-23A2-018C4AC39A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90309B-BDD2-1E6A-42E7-87DA9510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815BBD-9802-FF9A-41ED-5DC87C07D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839BB-0DF3-CBE8-01B9-98734E0F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40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1CC9-538F-DC71-4FF0-23836C20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2F2780-F665-416E-AF39-08EA23A2E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659B1E-A6D5-FB1D-F570-37BDAA9D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71846-5A5B-6E3D-3960-36B4E94A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4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486314-8966-9749-600E-3F552790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82A9D-59B9-0AD3-BDAF-E31094E4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D7CE5-7A8D-F1E4-088E-1736D69D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922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5FB2-8013-DC56-1D39-65AB1867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6C685-E9A9-CFCA-531C-88207786E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57F6B3-50D3-6F92-4E5F-D083C1DBEF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3A7860-2056-88C6-FC28-7A8FCA1DD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694E7-98E9-AD9D-0499-C0D2006C8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51D52-5992-C95A-EB19-36E2DD5F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1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F1EC-07C5-9495-16B9-5878E5907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14DCB3-0CA4-6EB7-D7CA-5996D147E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FCF8D-22F1-640A-4DB9-B9173F8E0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A63CED-CD48-F74E-B76A-662E605D1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3A57B-44BB-DBE4-BEE6-40B0075E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ED01E-613C-7C3C-21D3-9BE8A2CB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9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0A6AC-45F0-6027-D0EB-E43E14455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40339-E0C7-4291-999F-85AEB4C21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A03A9-1368-5DF4-4888-5DA0A0A37F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EECB4-0696-4EF4-B59B-4892D6A0E163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B2901-0F7F-E999-BB12-93DD47296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458EE-8A23-B6AD-897C-7DFA5AD0E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B43FE3-AB18-4297-B592-BA5E37B95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1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13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0F6C37-4C05-FE46-A5B0-221F5279751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1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emf"/><Relationship Id="rId5" Type="http://schemas.openxmlformats.org/officeDocument/2006/relationships/image" Target="../media/image11.emf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emf"/><Relationship Id="rId5" Type="http://schemas.openxmlformats.org/officeDocument/2006/relationships/image" Target="../media/image11.emf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jp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0.svg"/><Relationship Id="rId7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emf"/><Relationship Id="rId5" Type="http://schemas.openxmlformats.org/officeDocument/2006/relationships/image" Target="../media/image22.svg"/><Relationship Id="rId10" Type="http://schemas.openxmlformats.org/officeDocument/2006/relationships/image" Target="../media/image24.sv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75840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emf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11D8E-15C6-2587-C200-51D1DC0753B0}"/>
              </a:ext>
            </a:extLst>
          </p:cNvPr>
          <p:cNvSpPr txBox="1"/>
          <p:nvPr/>
        </p:nvSpPr>
        <p:spPr>
          <a:xfrm>
            <a:off x="554946" y="870257"/>
            <a:ext cx="1109261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Instructions</a:t>
            </a:r>
            <a:endParaRPr lang="en-US" b="1" u="sng" dirty="0"/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Length Guidelines: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 min presentation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10 min discussion</a:t>
            </a:r>
          </a:p>
          <a:p>
            <a:pPr marL="342900" indent="-342900">
              <a:buFont typeface="+mj-lt"/>
              <a:buAutoNum type="arabicPeriod"/>
            </a:pP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Content Guidelines: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Why did you choose this paper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Why you want to study this topic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Background Information of Paper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Challenges the researchers faced</a:t>
            </a:r>
          </a:p>
        </p:txBody>
      </p:sp>
    </p:spTree>
    <p:extLst>
      <p:ext uri="{BB962C8B-B14F-4D97-AF65-F5344CB8AC3E}">
        <p14:creationId xmlns:p14="http://schemas.microsoft.com/office/powerpoint/2010/main" val="2160192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DC411-6329-3129-83AE-67349B05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23C72E-AF3C-ECE8-9B9D-965481EA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DBE11D0-70F4-D209-1D9C-1CE6051D7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0B6D92-353B-FF90-0E96-835E7B8E8F4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</a:t>
            </a: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 is a Main 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E8194A-0B99-CC07-74A5-62112F909ED5}"/>
              </a:ext>
            </a:extLst>
          </p:cNvPr>
          <p:cNvSpPr txBox="1"/>
          <p:nvPr/>
        </p:nvSpPr>
        <p:spPr>
          <a:xfrm>
            <a:off x="609600" y="2402614"/>
            <a:ext cx="1097280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26E922-D802-C6D4-6157-848070AEC077}"/>
              </a:ext>
            </a:extLst>
          </p:cNvPr>
          <p:cNvSpPr txBox="1"/>
          <p:nvPr/>
        </p:nvSpPr>
        <p:spPr>
          <a:xfrm>
            <a:off x="609600" y="4426848"/>
            <a:ext cx="10972800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Bullet and Numbered List Title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64B7083-8895-3CC8-52C4-7E6B00C97866}"/>
              </a:ext>
            </a:extLst>
          </p:cNvPr>
          <p:cNvCxnSpPr/>
          <p:nvPr/>
        </p:nvCxnSpPr>
        <p:spPr>
          <a:xfrm>
            <a:off x="609600" y="1436589"/>
            <a:ext cx="10993821" cy="0"/>
          </a:xfrm>
          <a:prstGeom prst="line">
            <a:avLst/>
          </a:prstGeom>
          <a:ln w="28575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980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AB2B3D-1CC2-DBB6-E6FA-4A64E3579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21D3C4DD-8186-7438-630E-3D0C3F3D5B89}"/>
              </a:ext>
            </a:extLst>
          </p:cNvPr>
          <p:cNvSpPr/>
          <p:nvPr/>
        </p:nvSpPr>
        <p:spPr>
          <a:xfrm>
            <a:off x="-9150" y="-1"/>
            <a:ext cx="8885509" cy="6858000"/>
          </a:xfrm>
          <a:custGeom>
            <a:avLst/>
            <a:gdLst>
              <a:gd name="connsiteX0" fmla="*/ 0 w 10371015"/>
              <a:gd name="connsiteY0" fmla="*/ 0 h 6858000"/>
              <a:gd name="connsiteX1" fmla="*/ 1714500 w 10371015"/>
              <a:gd name="connsiteY1" fmla="*/ 0 h 6858000"/>
              <a:gd name="connsiteX2" fmla="*/ 4173415 w 10371015"/>
              <a:gd name="connsiteY2" fmla="*/ 0 h 6858000"/>
              <a:gd name="connsiteX3" fmla="*/ 10371015 w 10371015"/>
              <a:gd name="connsiteY3" fmla="*/ 0 h 6858000"/>
              <a:gd name="connsiteX4" fmla="*/ 8656515 w 10371015"/>
              <a:gd name="connsiteY4" fmla="*/ 6858000 h 6858000"/>
              <a:gd name="connsiteX5" fmla="*/ 4173415 w 10371015"/>
              <a:gd name="connsiteY5" fmla="*/ 6858000 h 6858000"/>
              <a:gd name="connsiteX6" fmla="*/ 0 w 103710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71015" h="6858000">
                <a:moveTo>
                  <a:pt x="0" y="0"/>
                </a:moveTo>
                <a:lnTo>
                  <a:pt x="1714500" y="0"/>
                </a:lnTo>
                <a:lnTo>
                  <a:pt x="4173415" y="0"/>
                </a:lnTo>
                <a:lnTo>
                  <a:pt x="10371015" y="0"/>
                </a:lnTo>
                <a:lnTo>
                  <a:pt x="8656515" y="6858000"/>
                </a:lnTo>
                <a:lnTo>
                  <a:pt x="417341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FCE42DA-A9AC-E45C-9153-ADEA97DE577A}"/>
              </a:ext>
            </a:extLst>
          </p:cNvPr>
          <p:cNvGraphicFramePr/>
          <p:nvPr/>
        </p:nvGraphicFramePr>
        <p:xfrm>
          <a:off x="2777883" y="1047303"/>
          <a:ext cx="5687646" cy="476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E181EA8-B1F6-C21A-3BB4-CF37ADE7B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36B62CD6-6BDD-E660-3E3F-7983F562F2B5}"/>
              </a:ext>
            </a:extLst>
          </p:cNvPr>
          <p:cNvSpPr txBox="1">
            <a:spLocks/>
          </p:cNvSpPr>
          <p:nvPr/>
        </p:nvSpPr>
        <p:spPr>
          <a:xfrm>
            <a:off x="459419" y="1654663"/>
            <a:ext cx="4866503" cy="7251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j-cs"/>
              </a:rPr>
              <a:t>Title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0FFDB-CA47-E705-1012-9C4E31163990}"/>
              </a:ext>
            </a:extLst>
          </p:cNvPr>
          <p:cNvSpPr txBox="1"/>
          <p:nvPr/>
        </p:nvSpPr>
        <p:spPr>
          <a:xfrm>
            <a:off x="571500" y="2379783"/>
            <a:ext cx="2778276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Lorem ipsum dolor sit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consectetur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finibus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dignissim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tortor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eget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Proin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scelerisque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sagittis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dolor, 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malesuada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orci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imperdiet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C8B33-8200-4F98-929F-14D141B30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54893"/>
            <a:ext cx="307516" cy="1411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EBEDA04-988A-24DE-28C8-6E54EC0BE338}"/>
              </a:ext>
            </a:extLst>
          </p:cNvPr>
          <p:cNvGrpSpPr/>
          <p:nvPr/>
        </p:nvGrpSpPr>
        <p:grpSpPr>
          <a:xfrm>
            <a:off x="3944037" y="5457824"/>
            <a:ext cx="8247963" cy="1400175"/>
            <a:chOff x="3944037" y="5457825"/>
            <a:chExt cx="8247963" cy="1400175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0BB52C4E-02C0-CCFE-2B5D-833140D45811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CA5E64-6A20-212E-9D7C-8F87C97A0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9BF037D1-527C-3768-1D08-5B283D17ECDF}"/>
              </a:ext>
            </a:extLst>
          </p:cNvPr>
          <p:cNvSpPr txBox="1">
            <a:spLocks/>
          </p:cNvSpPr>
          <p:nvPr/>
        </p:nvSpPr>
        <p:spPr>
          <a:xfrm>
            <a:off x="8780581" y="4155950"/>
            <a:ext cx="4866503" cy="54393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j-cs"/>
              </a:rPr>
              <a:t>Total: 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1F70A2-471F-AEF2-6854-2EEC6823679E}"/>
              </a:ext>
            </a:extLst>
          </p:cNvPr>
          <p:cNvSpPr txBox="1"/>
          <p:nvPr/>
        </p:nvSpPr>
        <p:spPr>
          <a:xfrm>
            <a:off x="8842224" y="1740773"/>
            <a:ext cx="2778276" cy="21780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Lorem ipsum dolor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consectetur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Finibus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dignissim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Tortor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eget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Proin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scelerisque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sagittis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809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AA83C-8A23-AA4A-A11F-DF2EF4879F8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7797" b="779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1D01060-1713-6742-A45B-54BEA68320B7}"/>
              </a:ext>
            </a:extLst>
          </p:cNvPr>
          <p:cNvSpPr txBox="1">
            <a:spLocks/>
          </p:cNvSpPr>
          <p:nvPr/>
        </p:nvSpPr>
        <p:spPr>
          <a:xfrm>
            <a:off x="1548770" y="3103575"/>
            <a:ext cx="8783582" cy="1550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j-cs"/>
              </a:rPr>
              <a:t>Discussion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B67210-91E4-6144-9FFF-436E19D0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063" y="2724464"/>
            <a:ext cx="480996" cy="2207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A5090A8-3314-3B96-E64E-BA8BDED9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411" y="6248521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7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64AAE-A628-A3D9-8821-0E1897687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6D901B-8E03-DB15-D778-1733D0FB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3E7DDAF-CC56-2A8A-FD4D-297F110D1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1EBC10-B672-AA04-B3A4-B3720CC8F429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Challenges the Author Faced: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Medium" panose="020B0503050000020004" pitchFamily="34" charset="0"/>
              <a:ea typeface="Fira Sans Medium" panose="020B0503050000020004" pitchFamily="34" charset="0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43B87C-46C1-8290-40C2-D91F621D9571}"/>
              </a:ext>
            </a:extLst>
          </p:cNvPr>
          <p:cNvSpPr txBox="1"/>
          <p:nvPr/>
        </p:nvSpPr>
        <p:spPr>
          <a:xfrm>
            <a:off x="609600" y="2402614"/>
            <a:ext cx="1097280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Challenge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Challenge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Challenge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794D66-00C1-9A0D-894F-124525089854}"/>
              </a:ext>
            </a:extLst>
          </p:cNvPr>
          <p:cNvSpPr txBox="1"/>
          <p:nvPr/>
        </p:nvSpPr>
        <p:spPr>
          <a:xfrm>
            <a:off x="609600" y="4426848"/>
            <a:ext cx="10972800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Bullet and Numbered List Title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DF11726-E4C7-A576-F4E7-930EA789D5B4}"/>
              </a:ext>
            </a:extLst>
          </p:cNvPr>
          <p:cNvCxnSpPr/>
          <p:nvPr/>
        </p:nvCxnSpPr>
        <p:spPr>
          <a:xfrm>
            <a:off x="609600" y="1436589"/>
            <a:ext cx="10993821" cy="0"/>
          </a:xfrm>
          <a:prstGeom prst="line">
            <a:avLst/>
          </a:prstGeom>
          <a:ln w="28575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9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C8D6481-D3E8-3549-B101-AB92C0BED915}"/>
              </a:ext>
            </a:extLst>
          </p:cNvPr>
          <p:cNvSpPr txBox="1">
            <a:spLocks/>
          </p:cNvSpPr>
          <p:nvPr/>
        </p:nvSpPr>
        <p:spPr>
          <a:xfrm>
            <a:off x="490798" y="1226257"/>
            <a:ext cx="4866503" cy="7251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j-cs"/>
              </a:rPr>
              <a:t>Questions?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95B3A8-CAAC-2841-BC9C-41296FE7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79" y="976035"/>
            <a:ext cx="307516" cy="141155"/>
          </a:xfrm>
          <a:prstGeom prst="rect">
            <a:avLst/>
          </a:prstGeo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B3079C6C-2DE1-324C-9E94-5BDBFEFBF2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rcRect l="1600" t="33" b="1632"/>
          <a:stretch/>
        </p:blipFill>
        <p:spPr>
          <a:xfrm>
            <a:off x="3944038" y="0"/>
            <a:ext cx="8247962" cy="6858000"/>
          </a:xfr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83ABD64-F560-3B46-B651-CDB57E831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71015" y="6123522"/>
            <a:ext cx="1357885" cy="41148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5CA1315-E8DB-AF4D-BBDD-A0AA996D6F82}"/>
              </a:ext>
            </a:extLst>
          </p:cNvPr>
          <p:cNvGrpSpPr/>
          <p:nvPr/>
        </p:nvGrpSpPr>
        <p:grpSpPr>
          <a:xfrm>
            <a:off x="3944037" y="5457825"/>
            <a:ext cx="8247963" cy="1400175"/>
            <a:chOff x="3944037" y="5457825"/>
            <a:chExt cx="8247963" cy="1400175"/>
          </a:xfrm>
        </p:grpSpPr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22825847-E2BB-5741-8FC2-EF7038A4EB5E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EB38071-31FD-9342-AB25-AD6560EE8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054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39D82A2-5B58-2B42-88B5-402F5296ACE0}"/>
              </a:ext>
            </a:extLst>
          </p:cNvPr>
          <p:cNvSpPr/>
          <p:nvPr/>
        </p:nvSpPr>
        <p:spPr>
          <a:xfrm>
            <a:off x="-9150" y="-1"/>
            <a:ext cx="8885509" cy="6858000"/>
          </a:xfrm>
          <a:custGeom>
            <a:avLst/>
            <a:gdLst>
              <a:gd name="connsiteX0" fmla="*/ 0 w 10371015"/>
              <a:gd name="connsiteY0" fmla="*/ 0 h 6858000"/>
              <a:gd name="connsiteX1" fmla="*/ 1714500 w 10371015"/>
              <a:gd name="connsiteY1" fmla="*/ 0 h 6858000"/>
              <a:gd name="connsiteX2" fmla="*/ 4173415 w 10371015"/>
              <a:gd name="connsiteY2" fmla="*/ 0 h 6858000"/>
              <a:gd name="connsiteX3" fmla="*/ 10371015 w 10371015"/>
              <a:gd name="connsiteY3" fmla="*/ 0 h 6858000"/>
              <a:gd name="connsiteX4" fmla="*/ 8656515 w 10371015"/>
              <a:gd name="connsiteY4" fmla="*/ 6858000 h 6858000"/>
              <a:gd name="connsiteX5" fmla="*/ 4173415 w 10371015"/>
              <a:gd name="connsiteY5" fmla="*/ 6858000 h 6858000"/>
              <a:gd name="connsiteX6" fmla="*/ 0 w 103710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71015" h="6858000">
                <a:moveTo>
                  <a:pt x="0" y="0"/>
                </a:moveTo>
                <a:lnTo>
                  <a:pt x="1714500" y="0"/>
                </a:lnTo>
                <a:lnTo>
                  <a:pt x="4173415" y="0"/>
                </a:lnTo>
                <a:lnTo>
                  <a:pt x="10371015" y="0"/>
                </a:lnTo>
                <a:lnTo>
                  <a:pt x="8656515" y="6858000"/>
                </a:lnTo>
                <a:lnTo>
                  <a:pt x="417341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8C24C66-D86D-404A-944C-271E6B4D07BF}"/>
              </a:ext>
            </a:extLst>
          </p:cNvPr>
          <p:cNvGraphicFramePr/>
          <p:nvPr/>
        </p:nvGraphicFramePr>
        <p:xfrm>
          <a:off x="2777883" y="1047303"/>
          <a:ext cx="5687646" cy="476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CE9ADC2-30A6-F448-BDDA-75B45E571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015" y="6117980"/>
            <a:ext cx="1375508" cy="414215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CDE6C44-B7C5-6F4F-840F-7AEF5F4769C4}"/>
              </a:ext>
            </a:extLst>
          </p:cNvPr>
          <p:cNvSpPr txBox="1">
            <a:spLocks/>
          </p:cNvSpPr>
          <p:nvPr/>
        </p:nvSpPr>
        <p:spPr>
          <a:xfrm>
            <a:off x="459419" y="1654663"/>
            <a:ext cx="4866503" cy="72512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j-cs"/>
              </a:rPr>
              <a:t>Title Goes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E08E5-7ADC-6F45-AC8A-3677EA94934D}"/>
              </a:ext>
            </a:extLst>
          </p:cNvPr>
          <p:cNvSpPr txBox="1"/>
          <p:nvPr/>
        </p:nvSpPr>
        <p:spPr>
          <a:xfrm>
            <a:off x="571500" y="2379783"/>
            <a:ext cx="2778276" cy="17235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Lorem ipsum dolor sit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consectetur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adipiscing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elit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finibus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dignissim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tortor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eget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Proin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scelerisque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sagittis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dolor, at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malesuada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orci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imperdiet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608318-1D83-1C4C-94C9-19E7E3345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454893"/>
            <a:ext cx="307516" cy="14115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E3207DA-8A99-BE41-BCF1-1E1CCFD325F8}"/>
              </a:ext>
            </a:extLst>
          </p:cNvPr>
          <p:cNvGrpSpPr/>
          <p:nvPr/>
        </p:nvGrpSpPr>
        <p:grpSpPr>
          <a:xfrm>
            <a:off x="3944037" y="5457824"/>
            <a:ext cx="8247963" cy="1400175"/>
            <a:chOff x="3944037" y="5457825"/>
            <a:chExt cx="8247963" cy="1400175"/>
          </a:xfrm>
        </p:grpSpPr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0A065FD-C9FD-BE4E-A33C-9083E79AA4CD}"/>
                </a:ext>
              </a:extLst>
            </p:cNvPr>
            <p:cNvSpPr/>
            <p:nvPr/>
          </p:nvSpPr>
          <p:spPr>
            <a:xfrm flipH="1">
              <a:off x="3944037" y="5457825"/>
              <a:ext cx="8247963" cy="140017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318DD12-C391-8746-9C32-F5057E390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79488" y="6123522"/>
              <a:ext cx="1349412" cy="411480"/>
            </a:xfrm>
            <a:prstGeom prst="rect">
              <a:avLst/>
            </a:prstGeom>
          </p:spPr>
        </p:pic>
      </p:grpSp>
      <p:sp>
        <p:nvSpPr>
          <p:cNvPr id="14" name="Title 2">
            <a:extLst>
              <a:ext uri="{FF2B5EF4-FFF2-40B4-BE49-F238E27FC236}">
                <a16:creationId xmlns:a16="http://schemas.microsoft.com/office/drawing/2014/main" id="{785F4A1E-5E92-4448-AB1B-B9659EDFB0C6}"/>
              </a:ext>
            </a:extLst>
          </p:cNvPr>
          <p:cNvSpPr txBox="1">
            <a:spLocks/>
          </p:cNvSpPr>
          <p:nvPr/>
        </p:nvSpPr>
        <p:spPr>
          <a:xfrm>
            <a:off x="8780581" y="4155950"/>
            <a:ext cx="4866503" cy="543939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j-cs"/>
              </a:rPr>
              <a:t>Total: 0000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3F69B8-F114-6D48-8E3B-C894AED5DB71}"/>
              </a:ext>
            </a:extLst>
          </p:cNvPr>
          <p:cNvSpPr txBox="1"/>
          <p:nvPr/>
        </p:nvSpPr>
        <p:spPr>
          <a:xfrm>
            <a:off x="8842224" y="1740773"/>
            <a:ext cx="2778276" cy="21780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Lorem ipsum dolor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Sit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amet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consectetur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Finibus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dignissim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Tortor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eget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euismod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Aliquam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erat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volutpat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. 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Proin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scelerisque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sagittis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060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</a:t>
            </a: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 is a Main Header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06159"/>
            <a:ext cx="9067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 is a Sub 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EED9E-6D42-6848-B093-DA24659404C5}"/>
              </a:ext>
            </a:extLst>
          </p:cNvPr>
          <p:cNvSpPr txBox="1"/>
          <p:nvPr/>
        </p:nvSpPr>
        <p:spPr>
          <a:xfrm>
            <a:off x="609600" y="2402614"/>
            <a:ext cx="1097280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D2B13-BF5A-3449-AFE2-36A3FF46FCA4}"/>
              </a:ext>
            </a:extLst>
          </p:cNvPr>
          <p:cNvSpPr txBox="1"/>
          <p:nvPr/>
        </p:nvSpPr>
        <p:spPr>
          <a:xfrm>
            <a:off x="609600" y="4426848"/>
            <a:ext cx="10972800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Bullet and Numbered List Title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386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</a:t>
            </a: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 is a Main Header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06159"/>
            <a:ext cx="9067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 is a Sub 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EED9E-6D42-6848-B093-DA24659404C5}"/>
              </a:ext>
            </a:extLst>
          </p:cNvPr>
          <p:cNvSpPr txBox="1"/>
          <p:nvPr/>
        </p:nvSpPr>
        <p:spPr>
          <a:xfrm>
            <a:off x="609600" y="2402614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E1CF6-59F4-4846-8349-824D61A8DD3C}"/>
              </a:ext>
            </a:extLst>
          </p:cNvPr>
          <p:cNvSpPr txBox="1"/>
          <p:nvPr/>
        </p:nvSpPr>
        <p:spPr>
          <a:xfrm>
            <a:off x="6541273" y="2402614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2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F2325CB-BF19-AA4A-8CD1-4A5B923E7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0543" y="838200"/>
            <a:ext cx="280946" cy="12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880866-2111-F744-B771-D369A423071D}"/>
              </a:ext>
            </a:extLst>
          </p:cNvPr>
          <p:cNvSpPr txBox="1"/>
          <p:nvPr/>
        </p:nvSpPr>
        <p:spPr>
          <a:xfrm>
            <a:off x="6660543" y="1030336"/>
            <a:ext cx="50437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</a:t>
            </a: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 is a Main Header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AE6939-3D52-C044-B924-22AB41AB8082}"/>
              </a:ext>
            </a:extLst>
          </p:cNvPr>
          <p:cNvSpPr txBox="1"/>
          <p:nvPr/>
        </p:nvSpPr>
        <p:spPr>
          <a:xfrm>
            <a:off x="6660543" y="1647945"/>
            <a:ext cx="50437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 is a Sub Header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B0A0C-F087-884D-9706-9B186CF767E8}"/>
              </a:ext>
            </a:extLst>
          </p:cNvPr>
          <p:cNvSpPr txBox="1"/>
          <p:nvPr/>
        </p:nvSpPr>
        <p:spPr>
          <a:xfrm>
            <a:off x="6660543" y="2248256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E47EA-0B0C-E448-A7FE-92105C30EA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74" r="38226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87DE8F-1D8C-9248-BE13-A84A58CCF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12" y="826172"/>
            <a:ext cx="280946" cy="128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D432CE-E878-0041-80DE-630DBEE4BBC3}"/>
              </a:ext>
            </a:extLst>
          </p:cNvPr>
          <p:cNvSpPr txBox="1"/>
          <p:nvPr/>
        </p:nvSpPr>
        <p:spPr>
          <a:xfrm>
            <a:off x="617212" y="1018308"/>
            <a:ext cx="50437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</a:t>
            </a: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 is a Main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75C81-D4DA-F349-AD22-A6180E59E293}"/>
              </a:ext>
            </a:extLst>
          </p:cNvPr>
          <p:cNvSpPr txBox="1"/>
          <p:nvPr/>
        </p:nvSpPr>
        <p:spPr>
          <a:xfrm>
            <a:off x="617212" y="1635917"/>
            <a:ext cx="504377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 is a Sub Header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427B5-AFA9-CC4B-81D6-477A69C600C2}"/>
              </a:ext>
            </a:extLst>
          </p:cNvPr>
          <p:cNvSpPr txBox="1"/>
          <p:nvPr/>
        </p:nvSpPr>
        <p:spPr>
          <a:xfrm>
            <a:off x="617212" y="2236228"/>
            <a:ext cx="5043777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6D24BA46-F4D4-B048-AE18-23D219CA0E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745" r="2745"/>
          <a:stretch/>
        </p:blipFill>
        <p:spPr>
          <a:xfrm>
            <a:off x="5660989" y="0"/>
            <a:ext cx="5761383" cy="6858000"/>
          </a:xfrm>
          <a:custGeom>
            <a:avLst/>
            <a:gdLst>
              <a:gd name="connsiteX0" fmla="*/ 1440346 w 5761383"/>
              <a:gd name="connsiteY0" fmla="*/ 0 h 6858000"/>
              <a:gd name="connsiteX1" fmla="*/ 5761383 w 5761383"/>
              <a:gd name="connsiteY1" fmla="*/ 0 h 6858000"/>
              <a:gd name="connsiteX2" fmla="*/ 4321037 w 5761383"/>
              <a:gd name="connsiteY2" fmla="*/ 6858000 h 6858000"/>
              <a:gd name="connsiteX3" fmla="*/ 0 w 576138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1383" h="6858000">
                <a:moveTo>
                  <a:pt x="1440346" y="0"/>
                </a:moveTo>
                <a:lnTo>
                  <a:pt x="5761383" y="0"/>
                </a:lnTo>
                <a:lnTo>
                  <a:pt x="432103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219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08A3-9D25-A44D-A267-54D79345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54B18-1E70-D449-A3EC-9239163ED0CD}"/>
              </a:ext>
            </a:extLst>
          </p:cNvPr>
          <p:cNvGrpSpPr/>
          <p:nvPr/>
        </p:nvGrpSpPr>
        <p:grpSpPr>
          <a:xfrm>
            <a:off x="-18411" y="-6137"/>
            <a:ext cx="12212457" cy="6873342"/>
            <a:chOff x="-18411" y="-6137"/>
            <a:chExt cx="12212457" cy="687334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7FB2E0-C8C5-B54F-999D-475D5623CDDB}"/>
                </a:ext>
              </a:extLst>
            </p:cNvPr>
            <p:cNvSpPr/>
            <p:nvPr/>
          </p:nvSpPr>
          <p:spPr>
            <a:xfrm>
              <a:off x="-18411" y="3031635"/>
              <a:ext cx="12212457" cy="3835570"/>
            </a:xfrm>
            <a:custGeom>
              <a:avLst/>
              <a:gdLst>
                <a:gd name="connsiteX0" fmla="*/ 0 w 12212457"/>
                <a:gd name="connsiteY0" fmla="*/ 2718652 h 3835570"/>
                <a:gd name="connsiteX1" fmla="*/ 0 w 12212457"/>
                <a:gd name="connsiteY1" fmla="*/ 3835570 h 3835570"/>
                <a:gd name="connsiteX2" fmla="*/ 153423 w 12212457"/>
                <a:gd name="connsiteY2" fmla="*/ 3835570 h 3835570"/>
                <a:gd name="connsiteX3" fmla="*/ 5443442 w 12212457"/>
                <a:gd name="connsiteY3" fmla="*/ 3835570 h 3835570"/>
                <a:gd name="connsiteX4" fmla="*/ 12212457 w 12212457"/>
                <a:gd name="connsiteY4" fmla="*/ 619828 h 3835570"/>
                <a:gd name="connsiteX5" fmla="*/ 12212457 w 12212457"/>
                <a:gd name="connsiteY5" fmla="*/ 0 h 3835570"/>
                <a:gd name="connsiteX6" fmla="*/ 0 w 12212457"/>
                <a:gd name="connsiteY6" fmla="*/ 2718652 h 383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2457" h="3835570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69FD79F2-2E51-0C40-96CB-189599A623FE}"/>
                </a:ext>
              </a:extLst>
            </p:cNvPr>
            <p:cNvSpPr/>
            <p:nvPr/>
          </p:nvSpPr>
          <p:spPr>
            <a:xfrm>
              <a:off x="-18411" y="-6137"/>
              <a:ext cx="12210411" cy="5842341"/>
            </a:xfrm>
            <a:custGeom>
              <a:avLst/>
              <a:gdLst>
                <a:gd name="connsiteX0" fmla="*/ 0 w 12046760"/>
                <a:gd name="connsiteY0" fmla="*/ 5842341 h 5842341"/>
                <a:gd name="connsiteX1" fmla="*/ 1460585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046760"/>
                <a:gd name="connsiteY0" fmla="*/ 5842341 h 5842341"/>
                <a:gd name="connsiteX1" fmla="*/ 12274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046760 w 12194047"/>
                <a:gd name="connsiteY3" fmla="*/ 5842341 h 5842341"/>
                <a:gd name="connsiteX4" fmla="*/ 0 w 12194047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194046 w 12194047"/>
                <a:gd name="connsiteY3" fmla="*/ 3080730 h 5842341"/>
                <a:gd name="connsiteX4" fmla="*/ 0 w 12194047"/>
                <a:gd name="connsiteY4" fmla="*/ 5842341 h 584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4047" h="5842341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617551" y="1979584"/>
            <a:ext cx="6991771" cy="1842684"/>
          </a:xfrm>
          <a:prstGeom prst="rect">
            <a:avLst/>
          </a:prstGeom>
          <a:noFill/>
        </p:spPr>
        <p:txBody>
          <a:bodyPr wrap="square" lIns="0" tIns="9144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Stat 202A Paper 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FD533-CF81-2F46-A1CA-7D15D717BFB2}"/>
              </a:ext>
            </a:extLst>
          </p:cNvPr>
          <p:cNvSpPr txBox="1"/>
          <p:nvPr/>
        </p:nvSpPr>
        <p:spPr>
          <a:xfrm>
            <a:off x="617551" y="3860301"/>
            <a:ext cx="45381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Aditi Behera &amp; Nathalie Jones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December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2024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239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Special Numbered Section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Medium" panose="020B0503050000020004" pitchFamily="34" charset="0"/>
              <a:ea typeface="Fira Sans Medium" panose="020B05030500000200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06159"/>
            <a:ext cx="90671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 is a 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E1CF6-59F4-4846-8349-824D61A8DD3C}"/>
              </a:ext>
            </a:extLst>
          </p:cNvPr>
          <p:cNvSpPr txBox="1"/>
          <p:nvPr/>
        </p:nvSpPr>
        <p:spPr>
          <a:xfrm>
            <a:off x="1229802" y="2625251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571AE-D0E2-AE4F-81F2-2C5391C7CF6B}"/>
              </a:ext>
            </a:extLst>
          </p:cNvPr>
          <p:cNvSpPr txBox="1"/>
          <p:nvPr/>
        </p:nvSpPr>
        <p:spPr>
          <a:xfrm>
            <a:off x="609600" y="2525724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01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E8562-2BEF-5D40-9BA6-DB828447AD63}"/>
              </a:ext>
            </a:extLst>
          </p:cNvPr>
          <p:cNvSpPr txBox="1"/>
          <p:nvPr/>
        </p:nvSpPr>
        <p:spPr>
          <a:xfrm>
            <a:off x="1229802" y="3852592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BABCE-6E04-F944-82DC-7DC797906CDF}"/>
              </a:ext>
            </a:extLst>
          </p:cNvPr>
          <p:cNvSpPr txBox="1"/>
          <p:nvPr/>
        </p:nvSpPr>
        <p:spPr>
          <a:xfrm>
            <a:off x="609600" y="3753065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02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E4E23-E261-DF4F-9E58-250E20EC6B54}"/>
              </a:ext>
            </a:extLst>
          </p:cNvPr>
          <p:cNvSpPr txBox="1"/>
          <p:nvPr/>
        </p:nvSpPr>
        <p:spPr>
          <a:xfrm>
            <a:off x="1229802" y="5029385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2F57B6-405E-D64E-832D-16344A2355E2}"/>
              </a:ext>
            </a:extLst>
          </p:cNvPr>
          <p:cNvSpPr txBox="1"/>
          <p:nvPr/>
        </p:nvSpPr>
        <p:spPr>
          <a:xfrm>
            <a:off x="609600" y="4929858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03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6073E8-7ED2-1041-B5A3-8B8A9759B821}"/>
              </a:ext>
            </a:extLst>
          </p:cNvPr>
          <p:cNvSpPr txBox="1"/>
          <p:nvPr/>
        </p:nvSpPr>
        <p:spPr>
          <a:xfrm>
            <a:off x="6869928" y="2625251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A94869-1C4E-B64A-8309-DE8D24013B9C}"/>
              </a:ext>
            </a:extLst>
          </p:cNvPr>
          <p:cNvSpPr txBox="1"/>
          <p:nvPr/>
        </p:nvSpPr>
        <p:spPr>
          <a:xfrm>
            <a:off x="6249726" y="2525724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04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487DE0-9EB5-1148-AB0D-B897A118381D}"/>
              </a:ext>
            </a:extLst>
          </p:cNvPr>
          <p:cNvSpPr txBox="1"/>
          <p:nvPr/>
        </p:nvSpPr>
        <p:spPr>
          <a:xfrm>
            <a:off x="6869928" y="3852592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EE81AB-45BD-0F4B-A0B9-D0BF04FBEE34}"/>
              </a:ext>
            </a:extLst>
          </p:cNvPr>
          <p:cNvSpPr txBox="1"/>
          <p:nvPr/>
        </p:nvSpPr>
        <p:spPr>
          <a:xfrm>
            <a:off x="6249726" y="3753065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05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8C9D2C-BA7B-B941-97FD-AC82A54F3827}"/>
              </a:ext>
            </a:extLst>
          </p:cNvPr>
          <p:cNvSpPr txBox="1"/>
          <p:nvPr/>
        </p:nvSpPr>
        <p:spPr>
          <a:xfrm>
            <a:off x="6869928" y="5029385"/>
            <a:ext cx="439972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815DBA-5018-3B4C-B9CE-FCC50C3BCEAC}"/>
              </a:ext>
            </a:extLst>
          </p:cNvPr>
          <p:cNvSpPr txBox="1"/>
          <p:nvPr/>
        </p:nvSpPr>
        <p:spPr>
          <a:xfrm>
            <a:off x="6249726" y="4929858"/>
            <a:ext cx="68646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06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300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5527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97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Special Stats Page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Medium" panose="020B0503050000020004" pitchFamily="34" charset="0"/>
              <a:ea typeface="Fira Sans Medium" panose="020B0503050000020004" pitchFamily="34" charset="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E1CF6-59F4-4846-8349-824D61A8DD3C}"/>
              </a:ext>
            </a:extLst>
          </p:cNvPr>
          <p:cNvSpPr txBox="1"/>
          <p:nvPr/>
        </p:nvSpPr>
        <p:spPr>
          <a:xfrm>
            <a:off x="630803" y="3539219"/>
            <a:ext cx="223895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571AE-D0E2-AE4F-81F2-2C5391C7CF6B}"/>
              </a:ext>
            </a:extLst>
          </p:cNvPr>
          <p:cNvSpPr txBox="1"/>
          <p:nvPr/>
        </p:nvSpPr>
        <p:spPr>
          <a:xfrm>
            <a:off x="609599" y="2621136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45,000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EEA3B-0C8B-4442-994B-BA6A87EF33B3}"/>
              </a:ext>
            </a:extLst>
          </p:cNvPr>
          <p:cNvCxnSpPr/>
          <p:nvPr/>
        </p:nvCxnSpPr>
        <p:spPr>
          <a:xfrm>
            <a:off x="630803" y="3423411"/>
            <a:ext cx="2238955" cy="0"/>
          </a:xfrm>
          <a:prstGeom prst="line">
            <a:avLst/>
          </a:prstGeom>
          <a:ln w="12700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4FD9BBB-969C-6F4C-A80C-4D54429A3A5A}"/>
              </a:ext>
            </a:extLst>
          </p:cNvPr>
          <p:cNvSpPr txBox="1"/>
          <p:nvPr/>
        </p:nvSpPr>
        <p:spPr>
          <a:xfrm>
            <a:off x="3533029" y="3539219"/>
            <a:ext cx="223895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01437C-7862-1143-8777-F2A4C68466C8}"/>
              </a:ext>
            </a:extLst>
          </p:cNvPr>
          <p:cNvSpPr txBox="1"/>
          <p:nvPr/>
        </p:nvSpPr>
        <p:spPr>
          <a:xfrm>
            <a:off x="3511825" y="2621136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240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DB09CA-7519-6442-9565-0F924D0796E7}"/>
              </a:ext>
            </a:extLst>
          </p:cNvPr>
          <p:cNvCxnSpPr/>
          <p:nvPr/>
        </p:nvCxnSpPr>
        <p:spPr>
          <a:xfrm>
            <a:off x="3533029" y="3423411"/>
            <a:ext cx="2238955" cy="0"/>
          </a:xfrm>
          <a:prstGeom prst="line">
            <a:avLst/>
          </a:prstGeom>
          <a:ln w="12700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0D4DBD-4607-1846-9E4F-8E4C2DBB3DFD}"/>
              </a:ext>
            </a:extLst>
          </p:cNvPr>
          <p:cNvSpPr txBox="1"/>
          <p:nvPr/>
        </p:nvSpPr>
        <p:spPr>
          <a:xfrm>
            <a:off x="6443207" y="3539219"/>
            <a:ext cx="223895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EE20F6-5FCF-AC43-ABF0-755E4C4DB3F8}"/>
              </a:ext>
            </a:extLst>
          </p:cNvPr>
          <p:cNvSpPr txBox="1"/>
          <p:nvPr/>
        </p:nvSpPr>
        <p:spPr>
          <a:xfrm>
            <a:off x="6422003" y="2621136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#1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69F489-F091-9848-8CE5-50607F1C6405}"/>
              </a:ext>
            </a:extLst>
          </p:cNvPr>
          <p:cNvCxnSpPr/>
          <p:nvPr/>
        </p:nvCxnSpPr>
        <p:spPr>
          <a:xfrm>
            <a:off x="6443207" y="3423411"/>
            <a:ext cx="2238955" cy="0"/>
          </a:xfrm>
          <a:prstGeom prst="line">
            <a:avLst/>
          </a:prstGeom>
          <a:ln w="12700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6CCEA1E-FCD4-2C46-8FA2-31DBE18A690E}"/>
              </a:ext>
            </a:extLst>
          </p:cNvPr>
          <p:cNvSpPr txBox="1"/>
          <p:nvPr/>
        </p:nvSpPr>
        <p:spPr>
          <a:xfrm>
            <a:off x="9337482" y="3539219"/>
            <a:ext cx="2238955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A428B0-CA19-F54D-A2BF-AE9C20FD0B25}"/>
              </a:ext>
            </a:extLst>
          </p:cNvPr>
          <p:cNvSpPr txBox="1"/>
          <p:nvPr/>
        </p:nvSpPr>
        <p:spPr>
          <a:xfrm>
            <a:off x="9316278" y="2621136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5,460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7B77A6-A7E1-574F-8CE2-D596E054E9E6}"/>
              </a:ext>
            </a:extLst>
          </p:cNvPr>
          <p:cNvCxnSpPr/>
          <p:nvPr/>
        </p:nvCxnSpPr>
        <p:spPr>
          <a:xfrm>
            <a:off x="9337482" y="3423411"/>
            <a:ext cx="2238955" cy="0"/>
          </a:xfrm>
          <a:prstGeom prst="line">
            <a:avLst/>
          </a:prstGeom>
          <a:ln w="12700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2BE2789-AF6B-6340-9174-11D32B137C9B}"/>
              </a:ext>
            </a:extLst>
          </p:cNvPr>
          <p:cNvSpPr txBox="1"/>
          <p:nvPr/>
        </p:nvSpPr>
        <p:spPr>
          <a:xfrm>
            <a:off x="1518699" y="1527293"/>
            <a:ext cx="9144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Duis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aute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irure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dolor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reprehenderit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voluptate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velit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esse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cillum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dolore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fugiat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nulla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pariatur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Excepteur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sint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occaecat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cupidatat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non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proident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sunt in culpa qui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officia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deserunt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laborum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9796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59F9BC2-C403-2849-807B-2539858F99F9}"/>
              </a:ext>
            </a:extLst>
          </p:cNvPr>
          <p:cNvSpPr txBox="1"/>
          <p:nvPr/>
        </p:nvSpPr>
        <p:spPr>
          <a:xfrm>
            <a:off x="630803" y="3573358"/>
            <a:ext cx="22389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Number Description Blue Color Text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5527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9728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Special Stats Page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Medium" panose="020B0503050000020004" pitchFamily="34" charset="0"/>
              <a:ea typeface="Fira Sans Medium" panose="020B0503050000020004" pitchFamily="34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571AE-D0E2-AE4F-81F2-2C5391C7CF6B}"/>
              </a:ext>
            </a:extLst>
          </p:cNvPr>
          <p:cNvSpPr txBox="1"/>
          <p:nvPr/>
        </p:nvSpPr>
        <p:spPr>
          <a:xfrm>
            <a:off x="609599" y="2804015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45,000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0EEA3B-0C8B-4442-994B-BA6A87EF33B3}"/>
              </a:ext>
            </a:extLst>
          </p:cNvPr>
          <p:cNvCxnSpPr/>
          <p:nvPr/>
        </p:nvCxnSpPr>
        <p:spPr>
          <a:xfrm>
            <a:off x="630803" y="4162881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2BE2789-AF6B-6340-9174-11D32B137C9B}"/>
              </a:ext>
            </a:extLst>
          </p:cNvPr>
          <p:cNvSpPr txBox="1"/>
          <p:nvPr/>
        </p:nvSpPr>
        <p:spPr>
          <a:xfrm>
            <a:off x="1518699" y="1527293"/>
            <a:ext cx="9144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Duis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aute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irure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dolor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reprehenderit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in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voluptate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velit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esse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cillum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dolore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eu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fugiat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nulla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pariatur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Excepteur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sint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occaecat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cupidatat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non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proident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sunt in culpa qui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officia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deserunt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laborum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245A46-9EE7-2141-957A-CF1F2669F911}"/>
              </a:ext>
            </a:extLst>
          </p:cNvPr>
          <p:cNvCxnSpPr/>
          <p:nvPr/>
        </p:nvCxnSpPr>
        <p:spPr>
          <a:xfrm>
            <a:off x="630803" y="2707792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5CF552-2CF2-EF40-BA67-3CB3E0401454}"/>
              </a:ext>
            </a:extLst>
          </p:cNvPr>
          <p:cNvSpPr txBox="1"/>
          <p:nvPr/>
        </p:nvSpPr>
        <p:spPr>
          <a:xfrm>
            <a:off x="3533029" y="3573358"/>
            <a:ext cx="22389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Number Description Blue Color Text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A824B-CFE6-F543-8BC8-5EA16F1CAEFD}"/>
              </a:ext>
            </a:extLst>
          </p:cNvPr>
          <p:cNvSpPr txBox="1"/>
          <p:nvPr/>
        </p:nvSpPr>
        <p:spPr>
          <a:xfrm>
            <a:off x="3511825" y="2804015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240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7CC204-230F-9746-BACF-03A5CDBCF006}"/>
              </a:ext>
            </a:extLst>
          </p:cNvPr>
          <p:cNvCxnSpPr/>
          <p:nvPr/>
        </p:nvCxnSpPr>
        <p:spPr>
          <a:xfrm>
            <a:off x="3533029" y="4162881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3A81E3-1D4E-E344-B585-5CA11219B33D}"/>
              </a:ext>
            </a:extLst>
          </p:cNvPr>
          <p:cNvCxnSpPr/>
          <p:nvPr/>
        </p:nvCxnSpPr>
        <p:spPr>
          <a:xfrm>
            <a:off x="3533029" y="2707792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394E91-2618-FD43-9D4E-40DF702A18DB}"/>
              </a:ext>
            </a:extLst>
          </p:cNvPr>
          <p:cNvSpPr txBox="1"/>
          <p:nvPr/>
        </p:nvSpPr>
        <p:spPr>
          <a:xfrm>
            <a:off x="6443206" y="3573358"/>
            <a:ext cx="22389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Number Description Blue Color Text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F0AA74-4AC8-8948-B2ED-96A8C3543121}"/>
              </a:ext>
            </a:extLst>
          </p:cNvPr>
          <p:cNvSpPr txBox="1"/>
          <p:nvPr/>
        </p:nvSpPr>
        <p:spPr>
          <a:xfrm>
            <a:off x="6422002" y="2804015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#1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F718D53-A1DA-F74E-B728-E851494B91D9}"/>
              </a:ext>
            </a:extLst>
          </p:cNvPr>
          <p:cNvCxnSpPr/>
          <p:nvPr/>
        </p:nvCxnSpPr>
        <p:spPr>
          <a:xfrm>
            <a:off x="6443206" y="4162881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DFA3D11-3630-3E48-B8AE-2DE1AFF031F0}"/>
              </a:ext>
            </a:extLst>
          </p:cNvPr>
          <p:cNvCxnSpPr/>
          <p:nvPr/>
        </p:nvCxnSpPr>
        <p:spPr>
          <a:xfrm>
            <a:off x="6443206" y="2707792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9C71A39-26CE-784D-8043-2D155E2D37E7}"/>
              </a:ext>
            </a:extLst>
          </p:cNvPr>
          <p:cNvSpPr txBox="1"/>
          <p:nvPr/>
        </p:nvSpPr>
        <p:spPr>
          <a:xfrm>
            <a:off x="9329529" y="3573358"/>
            <a:ext cx="22389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Number Description Blue Color Text Here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E1AEBE-6FE0-5445-B5E9-E5332204FEEE}"/>
              </a:ext>
            </a:extLst>
          </p:cNvPr>
          <p:cNvSpPr txBox="1"/>
          <p:nvPr/>
        </p:nvSpPr>
        <p:spPr>
          <a:xfrm>
            <a:off x="9308325" y="2804015"/>
            <a:ext cx="2281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B81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5,460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B81D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C781AAE-D777-A44A-99AE-F5AA3AD01CF3}"/>
              </a:ext>
            </a:extLst>
          </p:cNvPr>
          <p:cNvCxnSpPr/>
          <p:nvPr/>
        </p:nvCxnSpPr>
        <p:spPr>
          <a:xfrm>
            <a:off x="9329529" y="4162881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6AC8F25-6030-9549-BB04-2C94EAAF11F6}"/>
              </a:ext>
            </a:extLst>
          </p:cNvPr>
          <p:cNvCxnSpPr/>
          <p:nvPr/>
        </p:nvCxnSpPr>
        <p:spPr>
          <a:xfrm>
            <a:off x="9329529" y="2707792"/>
            <a:ext cx="223895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D7FDEF5-1BFF-A34A-84B9-62875FED467B}"/>
              </a:ext>
            </a:extLst>
          </p:cNvPr>
          <p:cNvSpPr txBox="1"/>
          <p:nvPr/>
        </p:nvSpPr>
        <p:spPr>
          <a:xfrm>
            <a:off x="3339547" y="4590477"/>
            <a:ext cx="549435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884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 descr="Graduation cap">
            <a:extLst>
              <a:ext uri="{FF2B5EF4-FFF2-40B4-BE49-F238E27FC236}">
                <a16:creationId xmlns:a16="http://schemas.microsoft.com/office/drawing/2014/main" id="{9B0EAED5-3DB3-564D-969F-7C5A686E2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7586" y="2540451"/>
            <a:ext cx="1142462" cy="1142462"/>
          </a:xfrm>
          <a:prstGeom prst="rect">
            <a:avLst/>
          </a:prstGeom>
        </p:spPr>
      </p:pic>
      <p:pic>
        <p:nvPicPr>
          <p:cNvPr id="35" name="Graphic 34" descr="Flip calendar">
            <a:extLst>
              <a:ext uri="{FF2B5EF4-FFF2-40B4-BE49-F238E27FC236}">
                <a16:creationId xmlns:a16="http://schemas.microsoft.com/office/drawing/2014/main" id="{7DE265C4-71A0-B540-9F38-88E7A9445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9286" y="2435695"/>
            <a:ext cx="1351976" cy="1351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527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599" y="882591"/>
            <a:ext cx="109913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 is a Main Title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Medium" panose="020B0503050000020004" pitchFamily="34" charset="0"/>
              <a:ea typeface="Fira Sans Medium" panose="020B05030500000200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06159"/>
            <a:ext cx="10972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 is a Sub Header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E1CF6-59F4-4846-8349-824D61A8DD3C}"/>
              </a:ext>
            </a:extLst>
          </p:cNvPr>
          <p:cNvSpPr txBox="1"/>
          <p:nvPr/>
        </p:nvSpPr>
        <p:spPr>
          <a:xfrm>
            <a:off x="1942766" y="4092446"/>
            <a:ext cx="22899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pic>
        <p:nvPicPr>
          <p:cNvPr id="7" name="Graphic 6" descr="Bar chart">
            <a:extLst>
              <a:ext uri="{FF2B5EF4-FFF2-40B4-BE49-F238E27FC236}">
                <a16:creationId xmlns:a16="http://schemas.microsoft.com/office/drawing/2014/main" id="{605535EE-CEA8-CE4B-A09D-8581DA1FA0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1764" y="2435694"/>
            <a:ext cx="1351977" cy="135197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D6AFE9-E985-A94F-9648-27503C6406A9}"/>
              </a:ext>
            </a:extLst>
          </p:cNvPr>
          <p:cNvCxnSpPr>
            <a:cxnSpLocks/>
          </p:cNvCxnSpPr>
          <p:nvPr/>
        </p:nvCxnSpPr>
        <p:spPr>
          <a:xfrm>
            <a:off x="1942766" y="3940058"/>
            <a:ext cx="228997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A9F2A60-A1D8-9B40-BDED-D7D7840BDCE3}"/>
              </a:ext>
            </a:extLst>
          </p:cNvPr>
          <p:cNvSpPr txBox="1"/>
          <p:nvPr/>
        </p:nvSpPr>
        <p:spPr>
          <a:xfrm>
            <a:off x="4960287" y="4092446"/>
            <a:ext cx="22899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0B3A5F-1074-8648-8577-1DDCCE476308}"/>
              </a:ext>
            </a:extLst>
          </p:cNvPr>
          <p:cNvCxnSpPr>
            <a:cxnSpLocks/>
          </p:cNvCxnSpPr>
          <p:nvPr/>
        </p:nvCxnSpPr>
        <p:spPr>
          <a:xfrm>
            <a:off x="4960287" y="3940058"/>
            <a:ext cx="228997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2FE19DF-BABE-BF4A-9ABA-C03516CF41AF}"/>
              </a:ext>
            </a:extLst>
          </p:cNvPr>
          <p:cNvSpPr txBox="1"/>
          <p:nvPr/>
        </p:nvSpPr>
        <p:spPr>
          <a:xfrm>
            <a:off x="7973831" y="4092446"/>
            <a:ext cx="228997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 Blue Color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66B052-01BF-6F46-9B64-BE01F24D681B}"/>
              </a:ext>
            </a:extLst>
          </p:cNvPr>
          <p:cNvCxnSpPr>
            <a:cxnSpLocks/>
          </p:cNvCxnSpPr>
          <p:nvPr/>
        </p:nvCxnSpPr>
        <p:spPr>
          <a:xfrm>
            <a:off x="7973831" y="3940058"/>
            <a:ext cx="2289975" cy="0"/>
          </a:xfrm>
          <a:prstGeom prst="line">
            <a:avLst/>
          </a:prstGeom>
          <a:ln w="12700">
            <a:solidFill>
              <a:srgbClr val="003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36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Table of Contents: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Medium" panose="020B0503050000020004" pitchFamily="34" charset="0"/>
              <a:ea typeface="Fira Sans Medium" panose="020B0503050000020004" pitchFamily="34" charset="0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0E1CF6-59F4-4846-8349-824D61A8DD3C}"/>
              </a:ext>
            </a:extLst>
          </p:cNvPr>
          <p:cNvSpPr txBox="1"/>
          <p:nvPr/>
        </p:nvSpPr>
        <p:spPr>
          <a:xfrm>
            <a:off x="1059443" y="1702626"/>
            <a:ext cx="10058400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srgbClr val="003DA5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Introduction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srgbClr val="003DA5"/>
                </a:solidFill>
                <a:latin typeface="Fira Sans" panose="020B0503050000020004" pitchFamily="34" charset="0"/>
                <a:ea typeface="Fira Sans Book" panose="020B0503050000020004" pitchFamily="34" charset="0"/>
              </a:rPr>
              <a:t>Background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b="1" dirty="0">
              <a:solidFill>
                <a:srgbClr val="003DA5"/>
              </a:solidFill>
              <a:latin typeface="Fira Sans" panose="020B0503050000020004" pitchFamily="34" charset="0"/>
              <a:ea typeface="Fira Sans Book" panose="020B05030500000200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srgbClr val="003DA5"/>
                </a:solidFill>
                <a:latin typeface="Fira Sans" panose="020B0503050000020004" pitchFamily="34" charset="0"/>
                <a:ea typeface="Fira Sans Book" panose="020B0503050000020004" pitchFamily="34" charset="0"/>
              </a:rPr>
              <a:t>Data Discovery &amp; Methodology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b="1" dirty="0">
              <a:solidFill>
                <a:srgbClr val="003DA5"/>
              </a:solidFill>
              <a:latin typeface="Fira Sans" panose="020B0503050000020004" pitchFamily="34" charset="0"/>
              <a:ea typeface="Fira Sans Book" panose="020B05030500000200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srgbClr val="003DA5"/>
                </a:solidFill>
                <a:latin typeface="Fira Sans" panose="020B0503050000020004" pitchFamily="34" charset="0"/>
                <a:ea typeface="Fira Sans Book" panose="020B0503050000020004" pitchFamily="34" charset="0"/>
              </a:rPr>
              <a:t>Results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2400" b="1" dirty="0">
              <a:solidFill>
                <a:srgbClr val="003DA5"/>
              </a:solidFill>
              <a:latin typeface="Fira Sans" panose="020B0503050000020004" pitchFamily="34" charset="0"/>
              <a:ea typeface="Fira Sans Book" panose="020B05030500000200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400" b="1" dirty="0">
                <a:solidFill>
                  <a:srgbClr val="003DA5"/>
                </a:solidFill>
                <a:latin typeface="Fira Sans" panose="020B0503050000020004" pitchFamily="34" charset="0"/>
                <a:ea typeface="Fira Sans Book" panose="020B0503050000020004" pitchFamily="34" charset="0"/>
              </a:rPr>
              <a:t>Discussion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37A3B91-DA50-9E30-51AD-DA0660BB991C}"/>
              </a:ext>
            </a:extLst>
          </p:cNvPr>
          <p:cNvCxnSpPr/>
          <p:nvPr/>
        </p:nvCxnSpPr>
        <p:spPr>
          <a:xfrm>
            <a:off x="609600" y="1436589"/>
            <a:ext cx="10993821" cy="0"/>
          </a:xfrm>
          <a:prstGeom prst="line">
            <a:avLst/>
          </a:prstGeom>
          <a:ln w="28575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857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FC70C9-1AA6-684B-A9B1-35BC658BB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50"/>
          <a:stretch/>
        </p:blipFill>
        <p:spPr>
          <a:xfrm>
            <a:off x="0" y="0"/>
            <a:ext cx="1222269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5882D8-9F74-2A46-BEAB-A118D82D6C70}"/>
              </a:ext>
            </a:extLst>
          </p:cNvPr>
          <p:cNvSpPr/>
          <p:nvPr/>
        </p:nvSpPr>
        <p:spPr>
          <a:xfrm>
            <a:off x="0" y="0"/>
            <a:ext cx="12222694" cy="6858000"/>
          </a:xfrm>
          <a:prstGeom prst="rect">
            <a:avLst/>
          </a:prstGeom>
          <a:solidFill>
            <a:srgbClr val="003DA5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1520025" y="2964065"/>
            <a:ext cx="9151951" cy="9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Background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0C9867-7F68-CF4D-92D0-C8C932F5F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1" y="6248521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5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554946" y="2422388"/>
            <a:ext cx="11061087" cy="180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“YouTube Data Analysis using Linear Regression and Neural Network”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FD533-CF81-2F46-A1CA-7D15D717BFB2}"/>
              </a:ext>
            </a:extLst>
          </p:cNvPr>
          <p:cNvSpPr txBox="1"/>
          <p:nvPr/>
        </p:nvSpPr>
        <p:spPr>
          <a:xfrm>
            <a:off x="2436355" y="5176898"/>
            <a:ext cx="7327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Jiali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Fan (New York University) &amp;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Tingru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Lian (Boston University)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prstClr val="white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C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https://ieeexplore.ieee.org/document/9758404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CC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687E55-5D4A-4541-B0E7-AF581036E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754" y="615909"/>
            <a:ext cx="1976492" cy="60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804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087DE8F-1D8C-9248-BE13-A84A58CCF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7112" y="826172"/>
            <a:ext cx="280946" cy="1285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D432CE-E878-0041-80DE-630DBEE4BBC3}"/>
              </a:ext>
            </a:extLst>
          </p:cNvPr>
          <p:cNvSpPr txBox="1"/>
          <p:nvPr/>
        </p:nvSpPr>
        <p:spPr>
          <a:xfrm>
            <a:off x="5137112" y="1018308"/>
            <a:ext cx="5497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What is this paper about</a:t>
            </a:r>
            <a:endParaRPr kumimoji="0" lang="en-US" sz="3600" b="0" i="0" u="none" strike="noStrike" kern="1200" cap="none" spc="-150" normalizeH="0" baseline="0" noProof="0" dirty="0">
              <a:ln>
                <a:noFill/>
              </a:ln>
              <a:solidFill>
                <a:srgbClr val="003DA5"/>
              </a:solidFill>
              <a:effectLst/>
              <a:uLnTx/>
              <a:uFillTx/>
              <a:latin typeface="Fira Sans Medium" panose="020B0503050000020004" pitchFamily="34" charset="0"/>
              <a:ea typeface="Fira Sans Medium" panose="020B0503050000020004" pitchFamily="34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6427B5-AFA9-CC4B-81D6-477A69C600C2}"/>
              </a:ext>
            </a:extLst>
          </p:cNvPr>
          <p:cNvSpPr txBox="1"/>
          <p:nvPr/>
        </p:nvSpPr>
        <p:spPr>
          <a:xfrm>
            <a:off x="5137111" y="1952448"/>
            <a:ext cx="6466309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Objectives: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Analyze and predict trends in YouTube data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Explore viewer engagement and performance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Methods: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Built and compared two modeling methods (MLR vs. NN)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Visualized the data and the results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Findings: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NN outperformed the MLR model in predicting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dirty="0">
                <a:solidFill>
                  <a:prstClr val="black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MLR model was computationally simpler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MLR model was easier to interpret and visualize</a:t>
            </a:r>
          </a:p>
        </p:txBody>
      </p:sp>
      <p:pic>
        <p:nvPicPr>
          <p:cNvPr id="16" name="Picture Placeholder 7">
            <a:extLst>
              <a:ext uri="{FF2B5EF4-FFF2-40B4-BE49-F238E27FC236}">
                <a16:creationId xmlns:a16="http://schemas.microsoft.com/office/drawing/2014/main" id="{F3101253-AAF6-5340-AC27-347602C7A7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99" r="25599"/>
          <a:stretch/>
        </p:blipFill>
        <p:spPr>
          <a:xfrm>
            <a:off x="164" y="0"/>
            <a:ext cx="2974975" cy="6858000"/>
          </a:xfrm>
          <a:custGeom>
            <a:avLst/>
            <a:gdLst>
              <a:gd name="connsiteX0" fmla="*/ 1470991 w 2975113"/>
              <a:gd name="connsiteY0" fmla="*/ 0 h 6858000"/>
              <a:gd name="connsiteX1" fmla="*/ 2975113 w 2975113"/>
              <a:gd name="connsiteY1" fmla="*/ 0 h 6858000"/>
              <a:gd name="connsiteX2" fmla="*/ 1504122 w 2975113"/>
              <a:gd name="connsiteY2" fmla="*/ 6858000 h 6858000"/>
              <a:gd name="connsiteX3" fmla="*/ 0 w 2975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113" h="6858000">
                <a:moveTo>
                  <a:pt x="1470991" y="0"/>
                </a:moveTo>
                <a:lnTo>
                  <a:pt x="2975113" y="0"/>
                </a:lnTo>
                <a:lnTo>
                  <a:pt x="15041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7" name="Picture Placeholder 5">
            <a:extLst>
              <a:ext uri="{FF2B5EF4-FFF2-40B4-BE49-F238E27FC236}">
                <a16:creationId xmlns:a16="http://schemas.microsoft.com/office/drawing/2014/main" id="{E73232B5-425A-A440-889F-33C34CA567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82" r="59959" b="23943"/>
          <a:stretch/>
        </p:blipFill>
        <p:spPr>
          <a:xfrm>
            <a:off x="1557888" y="0"/>
            <a:ext cx="2975113" cy="6858000"/>
          </a:xfrm>
          <a:custGeom>
            <a:avLst/>
            <a:gdLst>
              <a:gd name="connsiteX0" fmla="*/ 1470991 w 2975113"/>
              <a:gd name="connsiteY0" fmla="*/ 0 h 6858000"/>
              <a:gd name="connsiteX1" fmla="*/ 2975113 w 2975113"/>
              <a:gd name="connsiteY1" fmla="*/ 0 h 6858000"/>
              <a:gd name="connsiteX2" fmla="*/ 1504122 w 2975113"/>
              <a:gd name="connsiteY2" fmla="*/ 6858000 h 6858000"/>
              <a:gd name="connsiteX3" fmla="*/ 0 w 29751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5113" h="6858000">
                <a:moveTo>
                  <a:pt x="1470991" y="0"/>
                </a:moveTo>
                <a:lnTo>
                  <a:pt x="2975113" y="0"/>
                </a:lnTo>
                <a:lnTo>
                  <a:pt x="150412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93E34F3-47FD-6678-6CC4-E94C52459FFF}"/>
              </a:ext>
            </a:extLst>
          </p:cNvPr>
          <p:cNvCxnSpPr/>
          <p:nvPr/>
        </p:nvCxnSpPr>
        <p:spPr>
          <a:xfrm>
            <a:off x="5017633" y="1669915"/>
            <a:ext cx="5486400" cy="0"/>
          </a:xfrm>
          <a:prstGeom prst="line">
            <a:avLst/>
          </a:prstGeom>
          <a:ln w="28575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650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D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4EEFC9-2203-8C4B-A042-21D4EE65F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2900855" y="2183884"/>
            <a:ext cx="6394494" cy="180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Data Discovery </a:t>
            </a:r>
          </a:p>
          <a:p>
            <a:pPr marL="0" marR="0" lvl="0" indent="0" algn="ctr" defTabSz="914400" rtl="0" eaLnBrk="1" fontAlgn="auto" latinLnBrk="0" hangingPunct="1">
              <a:lnSpc>
                <a:spcPts val="68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&amp; Methodology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432B74-759A-274E-BF69-139B2D231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2221" y="1839951"/>
            <a:ext cx="444904" cy="203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0C9867-7F68-CF4D-92D0-C8C932F5F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1" y="6248521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24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EB87D-9F40-459C-DF1B-AFFB4B390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023AA-4CFF-2154-45DB-2679948F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553B4B5-C59D-5490-29C1-EBEDFD85D9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08E33E-6D44-4A17-7714-360362DE7024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This</a:t>
            </a: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srgbClr val="003DA5"/>
                </a:solidFill>
                <a:effectLst/>
                <a:uLnTx/>
                <a:uFillTx/>
                <a:latin typeface="Fira Sans Medium" panose="020B0503050000020004" pitchFamily="34" charset="0"/>
                <a:ea typeface="Fira Sans Medium" panose="020B0503050000020004" pitchFamily="34" charset="0"/>
                <a:cs typeface="+mn-cs"/>
              </a:rPr>
              <a:t> is a Main Header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A798D5-5BB9-71CE-BBC7-9C06A92375A4}"/>
              </a:ext>
            </a:extLst>
          </p:cNvPr>
          <p:cNvSpPr txBox="1"/>
          <p:nvPr/>
        </p:nvSpPr>
        <p:spPr>
          <a:xfrm>
            <a:off x="609600" y="2402614"/>
            <a:ext cx="1097280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Inside Header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, 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et 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822C46-79CB-2110-F031-0F7974D28191}"/>
              </a:ext>
            </a:extLst>
          </p:cNvPr>
          <p:cNvSpPr txBox="1"/>
          <p:nvPr/>
        </p:nvSpPr>
        <p:spPr>
          <a:xfrm>
            <a:off x="609600" y="4426848"/>
            <a:ext cx="10972800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Bullet and Numbered List Title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Lorem ipsum dolor sit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amet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Consectetur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adipiscing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elit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Sed do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eiusmod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tempor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incididunt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ut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labore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DA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Dolore magna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aliqua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ira Sans Book" panose="020B0503050000020004" pitchFamily="34" charset="0"/>
                <a:ea typeface="Fira Sans Book" panose="020B0503050000020004" pitchFamily="34" charset="0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ira Sans Book" panose="020B0503050000020004" pitchFamily="34" charset="0"/>
              <a:ea typeface="Fira Sans Book" panose="020B0503050000020004" pitchFamily="34" charset="0"/>
              <a:cs typeface="+mn-cs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1177DC-F903-C4FB-70C2-720CEF10B741}"/>
              </a:ext>
            </a:extLst>
          </p:cNvPr>
          <p:cNvCxnSpPr/>
          <p:nvPr/>
        </p:nvCxnSpPr>
        <p:spPr>
          <a:xfrm>
            <a:off x="609600" y="1436589"/>
            <a:ext cx="10993821" cy="0"/>
          </a:xfrm>
          <a:prstGeom prst="line">
            <a:avLst/>
          </a:prstGeom>
          <a:ln w="28575">
            <a:solidFill>
              <a:srgbClr val="FFB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043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AA83C-8A23-AA4A-A11F-DF2EF4879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2558" r="16002" b="333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72C5BAA-FE52-134F-8E40-874E9403A039}"/>
              </a:ext>
            </a:extLst>
          </p:cNvPr>
          <p:cNvSpPr txBox="1">
            <a:spLocks/>
          </p:cNvSpPr>
          <p:nvPr/>
        </p:nvSpPr>
        <p:spPr>
          <a:xfrm>
            <a:off x="1548770" y="3103575"/>
            <a:ext cx="8783582" cy="15509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j-cs"/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FC07F-F67C-3E4E-A95A-747BB93C4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063" y="2724464"/>
            <a:ext cx="480996" cy="22078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D15C40-F60E-F861-B07E-3CE931C9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411" y="6248521"/>
            <a:ext cx="1244601" cy="37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6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UCR-Bas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R-Basic" id="{B1EB9DCA-6722-2F4F-AE2C-40DF00F38B98}" vid="{AA0F1AD8-0441-FC4A-ACBC-EFC826AEB00C}"/>
    </a:ext>
  </a:extLst>
</a:theme>
</file>

<file path=ppt/theme/theme3.xml><?xml version="1.0" encoding="utf-8"?>
<a:theme xmlns:a="http://schemas.openxmlformats.org/drawingml/2006/main" name="1_Office Theme">
  <a:themeElements>
    <a:clrScheme name="UC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3DA5"/>
      </a:accent1>
      <a:accent2>
        <a:srgbClr val="FEB71A"/>
      </a:accent2>
      <a:accent3>
        <a:srgbClr val="FF661F"/>
      </a:accent3>
      <a:accent4>
        <a:srgbClr val="009EE4"/>
      </a:accent4>
      <a:accent5>
        <a:srgbClr val="F9001B"/>
      </a:accent5>
      <a:accent6>
        <a:srgbClr val="5EC000"/>
      </a:accent6>
      <a:hlink>
        <a:srgbClr val="2C6B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1505</Words>
  <Application>Microsoft Office PowerPoint</Application>
  <PresentationFormat>Widescreen</PresentationFormat>
  <Paragraphs>223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Calibri Light</vt:lpstr>
      <vt:lpstr>Fira Sans</vt:lpstr>
      <vt:lpstr>Fira Sans Book</vt:lpstr>
      <vt:lpstr>Fira Sans Medium</vt:lpstr>
      <vt:lpstr>Wingdings</vt:lpstr>
      <vt:lpstr>Office Theme</vt:lpstr>
      <vt:lpstr>UCR-Basic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Nathalie Jones</dc:creator>
  <cp:lastModifiedBy>Nathalie Jones</cp:lastModifiedBy>
  <cp:revision>2</cp:revision>
  <dcterms:created xsi:type="dcterms:W3CDTF">2024-12-04T16:48:59Z</dcterms:created>
  <dcterms:modified xsi:type="dcterms:W3CDTF">2024-12-04T18:22:06Z</dcterms:modified>
</cp:coreProperties>
</file>